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4"/>
  </p:sldMasterIdLst>
  <p:sldIdLst>
    <p:sldId id="256" r:id="rId5"/>
    <p:sldId id="257" r:id="rId6"/>
    <p:sldId id="258" r:id="rId7"/>
    <p:sldId id="259" r:id="rId8"/>
    <p:sldId id="260" r:id="rId9"/>
    <p:sldId id="261" r:id="rId10"/>
    <p:sldId id="262" r:id="rId11"/>
    <p:sldId id="263" r:id="rId12"/>
    <p:sldId id="264" r:id="rId13"/>
    <p:sldId id="265" r:id="rId14"/>
    <p:sldId id="266" r:id="rId15"/>
    <p:sldId id="267" r:id="rId16"/>
    <p:sldId id="268" r:id="rId17"/>
    <p:sldId id="269" r:id="rId18"/>
    <p:sldId id="270" r:id="rId19"/>
    <p:sldId id="271" r:id="rId20"/>
    <p:sldId id="272" r:id="rId21"/>
    <p:sldId id="273" r:id="rId22"/>
    <p:sldId id="274" r:id="rId23"/>
    <p:sldId id="275" r:id="rId24"/>
    <p:sldId id="276" r:id="rId25"/>
    <p:sldId id="277" r:id="rId26"/>
    <p:sldId id="278" r:id="rId27"/>
    <p:sldId id="279" r:id="rId28"/>
    <p:sldId id="280" r:id="rId29"/>
    <p:sldId id="281" r:id="rId30"/>
    <p:sldId id="282" r:id="rId31"/>
    <p:sldId id="283" r:id="rId32"/>
    <p:sldId id="284" r:id="rId33"/>
    <p:sldId id="286" r:id="rId34"/>
    <p:sldId id="285" r:id="rId35"/>
    <p:sldId id="287" r:id="rId36"/>
    <p:sldId id="288" r:id="rId37"/>
    <p:sldId id="289" r:id="rId38"/>
    <p:sldId id="290" r:id="rId39"/>
    <p:sldId id="291" r:id="rId40"/>
    <p:sldId id="292" r:id="rId41"/>
    <p:sldId id="293" r:id="rId42"/>
    <p:sldId id="295" r:id="rId43"/>
    <p:sldId id="294" r:id="rId44"/>
  </p:sldIdLst>
  <p:sldSz cx="10058400" cy="77724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145" d="100"/>
          <a:sy n="145" d="100"/>
        </p:scale>
        <p:origin x="1892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9" Type="http://schemas.openxmlformats.org/officeDocument/2006/relationships/slide" Target="slides/slide35.xml"/><Relationship Id="rId21" Type="http://schemas.openxmlformats.org/officeDocument/2006/relationships/slide" Target="slides/slide17.xml"/><Relationship Id="rId34" Type="http://schemas.openxmlformats.org/officeDocument/2006/relationships/slide" Target="slides/slide30.xml"/><Relationship Id="rId42" Type="http://schemas.openxmlformats.org/officeDocument/2006/relationships/slide" Target="slides/slide38.xml"/><Relationship Id="rId47" Type="http://schemas.openxmlformats.org/officeDocument/2006/relationships/theme" Target="theme/theme1.xml"/><Relationship Id="rId7" Type="http://schemas.openxmlformats.org/officeDocument/2006/relationships/slide" Target="slides/slide3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9" Type="http://schemas.openxmlformats.org/officeDocument/2006/relationships/slide" Target="slides/slide25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slide" Target="slides/slide28.xml"/><Relationship Id="rId37" Type="http://schemas.openxmlformats.org/officeDocument/2006/relationships/slide" Target="slides/slide33.xml"/><Relationship Id="rId40" Type="http://schemas.openxmlformats.org/officeDocument/2006/relationships/slide" Target="slides/slide36.xml"/><Relationship Id="rId45" Type="http://schemas.openxmlformats.org/officeDocument/2006/relationships/presProps" Target="presProp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slide" Target="slides/slide32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slide" Target="slides/slide27.xml"/><Relationship Id="rId44" Type="http://schemas.openxmlformats.org/officeDocument/2006/relationships/slide" Target="slides/slide40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slide" Target="slides/slide31.xml"/><Relationship Id="rId43" Type="http://schemas.openxmlformats.org/officeDocument/2006/relationships/slide" Target="slides/slide39.xml"/><Relationship Id="rId48" Type="http://schemas.openxmlformats.org/officeDocument/2006/relationships/tableStyles" Target="tableStyles.xml"/><Relationship Id="rId8" Type="http://schemas.openxmlformats.org/officeDocument/2006/relationships/slide" Target="slides/slide4.xml"/><Relationship Id="rId3" Type="http://schemas.openxmlformats.org/officeDocument/2006/relationships/customXml" Target="../customXml/item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slide" Target="slides/slide29.xml"/><Relationship Id="rId38" Type="http://schemas.openxmlformats.org/officeDocument/2006/relationships/slide" Target="slides/slide34.xml"/><Relationship Id="rId46" Type="http://schemas.openxmlformats.org/officeDocument/2006/relationships/viewProps" Target="viewProps.xml"/><Relationship Id="rId20" Type="http://schemas.openxmlformats.org/officeDocument/2006/relationships/slide" Target="slides/slide16.xml"/><Relationship Id="rId41" Type="http://schemas.openxmlformats.org/officeDocument/2006/relationships/slide" Target="slides/slide37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54380" y="1272011"/>
            <a:ext cx="8549640" cy="2705947"/>
          </a:xfrm>
        </p:spPr>
        <p:txBody>
          <a:bodyPr anchor="b"/>
          <a:lstStyle>
            <a:lvl1pPr algn="ctr">
              <a:defRPr sz="6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57300" y="4082310"/>
            <a:ext cx="7543800" cy="1876530"/>
          </a:xfrm>
        </p:spPr>
        <p:txBody>
          <a:bodyPr/>
          <a:lstStyle>
            <a:lvl1pPr marL="0" indent="0" algn="ctr">
              <a:buNone/>
              <a:defRPr sz="2640"/>
            </a:lvl1pPr>
            <a:lvl2pPr marL="502920" indent="0" algn="ctr">
              <a:buNone/>
              <a:defRPr sz="2200"/>
            </a:lvl2pPr>
            <a:lvl3pPr marL="1005840" indent="0" algn="ctr">
              <a:buNone/>
              <a:defRPr sz="1980"/>
            </a:lvl3pPr>
            <a:lvl4pPr marL="1508760" indent="0" algn="ctr">
              <a:buNone/>
              <a:defRPr sz="1760"/>
            </a:lvl4pPr>
            <a:lvl5pPr marL="2011680" indent="0" algn="ctr">
              <a:buNone/>
              <a:defRPr sz="1760"/>
            </a:lvl5pPr>
            <a:lvl6pPr marL="2514600" indent="0" algn="ctr">
              <a:buNone/>
              <a:defRPr sz="1760"/>
            </a:lvl6pPr>
            <a:lvl7pPr marL="3017520" indent="0" algn="ctr">
              <a:buNone/>
              <a:defRPr sz="1760"/>
            </a:lvl7pPr>
            <a:lvl8pPr marL="3520440" indent="0" algn="ctr">
              <a:buNone/>
              <a:defRPr sz="1760"/>
            </a:lvl8pPr>
            <a:lvl9pPr marL="4023360" indent="0" algn="ctr">
              <a:buNone/>
              <a:defRPr sz="176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89DA4B-C88D-435A-AC41-E2817256C0B8}" type="datetimeFigureOut">
              <a:rPr lang="en-US" smtClean="0"/>
              <a:t>7/20/2023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085F98-BBAD-4A13-B432-A607D16310C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0773058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89DA4B-C88D-435A-AC41-E2817256C0B8}" type="datetimeFigureOut">
              <a:rPr lang="en-US" smtClean="0"/>
              <a:t>7/20/2023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085F98-BBAD-4A13-B432-A607D16310C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3405650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6277" y="1937705"/>
            <a:ext cx="8675370" cy="3233102"/>
          </a:xfrm>
        </p:spPr>
        <p:txBody>
          <a:bodyPr anchor="b"/>
          <a:lstStyle>
            <a:lvl1pPr>
              <a:defRPr sz="6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6277" y="5201393"/>
            <a:ext cx="8675370" cy="1700212"/>
          </a:xfrm>
        </p:spPr>
        <p:txBody>
          <a:bodyPr/>
          <a:lstStyle>
            <a:lvl1pPr marL="0" indent="0">
              <a:buNone/>
              <a:defRPr sz="2640">
                <a:solidFill>
                  <a:schemeClr val="tx1"/>
                </a:solidFill>
              </a:defRPr>
            </a:lvl1pPr>
            <a:lvl2pPr marL="502920" indent="0">
              <a:buNone/>
              <a:defRPr sz="2200">
                <a:solidFill>
                  <a:schemeClr val="tx1">
                    <a:tint val="75000"/>
                  </a:schemeClr>
                </a:solidFill>
              </a:defRPr>
            </a:lvl2pPr>
            <a:lvl3pPr marL="1005840" indent="0">
              <a:buNone/>
              <a:defRPr sz="1980">
                <a:solidFill>
                  <a:schemeClr val="tx1">
                    <a:tint val="75000"/>
                  </a:schemeClr>
                </a:solidFill>
              </a:defRPr>
            </a:lvl3pPr>
            <a:lvl4pPr marL="1508760" indent="0">
              <a:buNone/>
              <a:defRPr sz="1760">
                <a:solidFill>
                  <a:schemeClr val="tx1">
                    <a:tint val="75000"/>
                  </a:schemeClr>
                </a:solidFill>
              </a:defRPr>
            </a:lvl4pPr>
            <a:lvl5pPr marL="2011680" indent="0">
              <a:buNone/>
              <a:defRPr sz="1760">
                <a:solidFill>
                  <a:schemeClr val="tx1">
                    <a:tint val="75000"/>
                  </a:schemeClr>
                </a:solidFill>
              </a:defRPr>
            </a:lvl5pPr>
            <a:lvl6pPr marL="2514600" indent="0">
              <a:buNone/>
              <a:defRPr sz="1760">
                <a:solidFill>
                  <a:schemeClr val="tx1">
                    <a:tint val="75000"/>
                  </a:schemeClr>
                </a:solidFill>
              </a:defRPr>
            </a:lvl6pPr>
            <a:lvl7pPr marL="3017520" indent="0">
              <a:buNone/>
              <a:defRPr sz="1760">
                <a:solidFill>
                  <a:schemeClr val="tx1">
                    <a:tint val="75000"/>
                  </a:schemeClr>
                </a:solidFill>
              </a:defRPr>
            </a:lvl7pPr>
            <a:lvl8pPr marL="3520440" indent="0">
              <a:buNone/>
              <a:defRPr sz="1760">
                <a:solidFill>
                  <a:schemeClr val="tx1">
                    <a:tint val="75000"/>
                  </a:schemeClr>
                </a:solidFill>
              </a:defRPr>
            </a:lvl8pPr>
            <a:lvl9pPr marL="4023360" indent="0">
              <a:buNone/>
              <a:defRPr sz="176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89DA4B-C88D-435A-AC41-E2817256C0B8}" type="datetimeFigureOut">
              <a:rPr lang="en-US" smtClean="0"/>
              <a:t>7/20/2023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085F98-BBAD-4A13-B432-A607D16310C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1442007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91515" y="2069042"/>
            <a:ext cx="4274820" cy="493151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92065" y="2069042"/>
            <a:ext cx="4274820" cy="493151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89DA4B-C88D-435A-AC41-E2817256C0B8}" type="datetimeFigureOut">
              <a:rPr lang="en-US" smtClean="0"/>
              <a:t>7/20/2023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085F98-BBAD-4A13-B432-A607D16310C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2896982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2825" y="413810"/>
            <a:ext cx="8675370" cy="150230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92826" y="1905318"/>
            <a:ext cx="4255174" cy="933767"/>
          </a:xfrm>
        </p:spPr>
        <p:txBody>
          <a:bodyPr anchor="b"/>
          <a:lstStyle>
            <a:lvl1pPr marL="0" indent="0">
              <a:buNone/>
              <a:defRPr sz="2640" b="1"/>
            </a:lvl1pPr>
            <a:lvl2pPr marL="502920" indent="0">
              <a:buNone/>
              <a:defRPr sz="2200" b="1"/>
            </a:lvl2pPr>
            <a:lvl3pPr marL="1005840" indent="0">
              <a:buNone/>
              <a:defRPr sz="1980" b="1"/>
            </a:lvl3pPr>
            <a:lvl4pPr marL="1508760" indent="0">
              <a:buNone/>
              <a:defRPr sz="1760" b="1"/>
            </a:lvl4pPr>
            <a:lvl5pPr marL="2011680" indent="0">
              <a:buNone/>
              <a:defRPr sz="1760" b="1"/>
            </a:lvl5pPr>
            <a:lvl6pPr marL="2514600" indent="0">
              <a:buNone/>
              <a:defRPr sz="1760" b="1"/>
            </a:lvl6pPr>
            <a:lvl7pPr marL="3017520" indent="0">
              <a:buNone/>
              <a:defRPr sz="1760" b="1"/>
            </a:lvl7pPr>
            <a:lvl8pPr marL="3520440" indent="0">
              <a:buNone/>
              <a:defRPr sz="1760" b="1"/>
            </a:lvl8pPr>
            <a:lvl9pPr marL="4023360" indent="0">
              <a:buNone/>
              <a:defRPr sz="176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92826" y="2839085"/>
            <a:ext cx="4255174" cy="417586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92066" y="1905318"/>
            <a:ext cx="4276130" cy="933767"/>
          </a:xfrm>
        </p:spPr>
        <p:txBody>
          <a:bodyPr anchor="b"/>
          <a:lstStyle>
            <a:lvl1pPr marL="0" indent="0">
              <a:buNone/>
              <a:defRPr sz="2640" b="1"/>
            </a:lvl1pPr>
            <a:lvl2pPr marL="502920" indent="0">
              <a:buNone/>
              <a:defRPr sz="2200" b="1"/>
            </a:lvl2pPr>
            <a:lvl3pPr marL="1005840" indent="0">
              <a:buNone/>
              <a:defRPr sz="1980" b="1"/>
            </a:lvl3pPr>
            <a:lvl4pPr marL="1508760" indent="0">
              <a:buNone/>
              <a:defRPr sz="1760" b="1"/>
            </a:lvl4pPr>
            <a:lvl5pPr marL="2011680" indent="0">
              <a:buNone/>
              <a:defRPr sz="1760" b="1"/>
            </a:lvl5pPr>
            <a:lvl6pPr marL="2514600" indent="0">
              <a:buNone/>
              <a:defRPr sz="1760" b="1"/>
            </a:lvl6pPr>
            <a:lvl7pPr marL="3017520" indent="0">
              <a:buNone/>
              <a:defRPr sz="1760" b="1"/>
            </a:lvl7pPr>
            <a:lvl8pPr marL="3520440" indent="0">
              <a:buNone/>
              <a:defRPr sz="1760" b="1"/>
            </a:lvl8pPr>
            <a:lvl9pPr marL="4023360" indent="0">
              <a:buNone/>
              <a:defRPr sz="176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92066" y="2839085"/>
            <a:ext cx="4276130" cy="417586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89DA4B-C88D-435A-AC41-E2817256C0B8}" type="datetimeFigureOut">
              <a:rPr lang="en-US" smtClean="0"/>
              <a:t>7/20/2023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085F98-BBAD-4A13-B432-A607D16310C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9888532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89DA4B-C88D-435A-AC41-E2817256C0B8}" type="datetimeFigureOut">
              <a:rPr lang="en-US" smtClean="0"/>
              <a:t>7/20/2023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085F98-BBAD-4A13-B432-A607D16310C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5538094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89DA4B-C88D-435A-AC41-E2817256C0B8}" type="datetimeFigureOut">
              <a:rPr lang="en-US" smtClean="0"/>
              <a:t>7/20/2023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085F98-BBAD-4A13-B432-A607D16310C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419321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2825" y="518160"/>
            <a:ext cx="3244096" cy="1813560"/>
          </a:xfrm>
        </p:spPr>
        <p:txBody>
          <a:bodyPr anchor="b"/>
          <a:lstStyle>
            <a:lvl1pPr>
              <a:defRPr sz="352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276130" y="1119083"/>
            <a:ext cx="5092065" cy="5523442"/>
          </a:xfrm>
        </p:spPr>
        <p:txBody>
          <a:bodyPr/>
          <a:lstStyle>
            <a:lvl1pPr>
              <a:defRPr sz="3520"/>
            </a:lvl1pPr>
            <a:lvl2pPr>
              <a:defRPr sz="3080"/>
            </a:lvl2pPr>
            <a:lvl3pPr>
              <a:defRPr sz="2640"/>
            </a:lvl3pPr>
            <a:lvl4pPr>
              <a:defRPr sz="2200"/>
            </a:lvl4pPr>
            <a:lvl5pPr>
              <a:defRPr sz="2200"/>
            </a:lvl5pPr>
            <a:lvl6pPr>
              <a:defRPr sz="2200"/>
            </a:lvl6pPr>
            <a:lvl7pPr>
              <a:defRPr sz="2200"/>
            </a:lvl7pPr>
            <a:lvl8pPr>
              <a:defRPr sz="2200"/>
            </a:lvl8pPr>
            <a:lvl9pPr>
              <a:defRPr sz="2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92825" y="2331720"/>
            <a:ext cx="3244096" cy="4319800"/>
          </a:xfrm>
        </p:spPr>
        <p:txBody>
          <a:bodyPr/>
          <a:lstStyle>
            <a:lvl1pPr marL="0" indent="0">
              <a:buNone/>
              <a:defRPr sz="1760"/>
            </a:lvl1pPr>
            <a:lvl2pPr marL="502920" indent="0">
              <a:buNone/>
              <a:defRPr sz="1540"/>
            </a:lvl2pPr>
            <a:lvl3pPr marL="1005840" indent="0">
              <a:buNone/>
              <a:defRPr sz="1320"/>
            </a:lvl3pPr>
            <a:lvl4pPr marL="1508760" indent="0">
              <a:buNone/>
              <a:defRPr sz="1100"/>
            </a:lvl4pPr>
            <a:lvl5pPr marL="2011680" indent="0">
              <a:buNone/>
              <a:defRPr sz="1100"/>
            </a:lvl5pPr>
            <a:lvl6pPr marL="2514600" indent="0">
              <a:buNone/>
              <a:defRPr sz="1100"/>
            </a:lvl6pPr>
            <a:lvl7pPr marL="3017520" indent="0">
              <a:buNone/>
              <a:defRPr sz="1100"/>
            </a:lvl7pPr>
            <a:lvl8pPr marL="3520440" indent="0">
              <a:buNone/>
              <a:defRPr sz="1100"/>
            </a:lvl8pPr>
            <a:lvl9pPr marL="4023360" indent="0">
              <a:buNone/>
              <a:defRPr sz="11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89DA4B-C88D-435A-AC41-E2817256C0B8}" type="datetimeFigureOut">
              <a:rPr lang="en-US" smtClean="0"/>
              <a:t>7/20/2023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085F98-BBAD-4A13-B432-A607D16310C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9533570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2825" y="518160"/>
            <a:ext cx="3244096" cy="1813560"/>
          </a:xfrm>
        </p:spPr>
        <p:txBody>
          <a:bodyPr anchor="b"/>
          <a:lstStyle>
            <a:lvl1pPr>
              <a:defRPr sz="352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276130" y="1119083"/>
            <a:ext cx="5092065" cy="5523442"/>
          </a:xfrm>
        </p:spPr>
        <p:txBody>
          <a:bodyPr anchor="t"/>
          <a:lstStyle>
            <a:lvl1pPr marL="0" indent="0">
              <a:buNone/>
              <a:defRPr sz="3520"/>
            </a:lvl1pPr>
            <a:lvl2pPr marL="502920" indent="0">
              <a:buNone/>
              <a:defRPr sz="3080"/>
            </a:lvl2pPr>
            <a:lvl3pPr marL="1005840" indent="0">
              <a:buNone/>
              <a:defRPr sz="2640"/>
            </a:lvl3pPr>
            <a:lvl4pPr marL="1508760" indent="0">
              <a:buNone/>
              <a:defRPr sz="2200"/>
            </a:lvl4pPr>
            <a:lvl5pPr marL="2011680" indent="0">
              <a:buNone/>
              <a:defRPr sz="2200"/>
            </a:lvl5pPr>
            <a:lvl6pPr marL="2514600" indent="0">
              <a:buNone/>
              <a:defRPr sz="2200"/>
            </a:lvl6pPr>
            <a:lvl7pPr marL="3017520" indent="0">
              <a:buNone/>
              <a:defRPr sz="2200"/>
            </a:lvl7pPr>
            <a:lvl8pPr marL="3520440" indent="0">
              <a:buNone/>
              <a:defRPr sz="2200"/>
            </a:lvl8pPr>
            <a:lvl9pPr marL="4023360" indent="0">
              <a:buNone/>
              <a:defRPr sz="22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92825" y="2331720"/>
            <a:ext cx="3244096" cy="4319800"/>
          </a:xfrm>
        </p:spPr>
        <p:txBody>
          <a:bodyPr/>
          <a:lstStyle>
            <a:lvl1pPr marL="0" indent="0">
              <a:buNone/>
              <a:defRPr sz="1760"/>
            </a:lvl1pPr>
            <a:lvl2pPr marL="502920" indent="0">
              <a:buNone/>
              <a:defRPr sz="1540"/>
            </a:lvl2pPr>
            <a:lvl3pPr marL="1005840" indent="0">
              <a:buNone/>
              <a:defRPr sz="1320"/>
            </a:lvl3pPr>
            <a:lvl4pPr marL="1508760" indent="0">
              <a:buNone/>
              <a:defRPr sz="1100"/>
            </a:lvl4pPr>
            <a:lvl5pPr marL="2011680" indent="0">
              <a:buNone/>
              <a:defRPr sz="1100"/>
            </a:lvl5pPr>
            <a:lvl6pPr marL="2514600" indent="0">
              <a:buNone/>
              <a:defRPr sz="1100"/>
            </a:lvl6pPr>
            <a:lvl7pPr marL="3017520" indent="0">
              <a:buNone/>
              <a:defRPr sz="1100"/>
            </a:lvl7pPr>
            <a:lvl8pPr marL="3520440" indent="0">
              <a:buNone/>
              <a:defRPr sz="1100"/>
            </a:lvl8pPr>
            <a:lvl9pPr marL="4023360" indent="0">
              <a:buNone/>
              <a:defRPr sz="11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89DA4B-C88D-435A-AC41-E2817256C0B8}" type="datetimeFigureOut">
              <a:rPr lang="en-US" smtClean="0"/>
              <a:t>7/20/2023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085F98-BBAD-4A13-B432-A607D16310C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1272279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89DA4B-C88D-435A-AC41-E2817256C0B8}" type="datetimeFigureOut">
              <a:rPr lang="en-US" smtClean="0"/>
              <a:t>7/20/2023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085F98-BBAD-4A13-B432-A607D16310C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5765873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198043" y="413808"/>
            <a:ext cx="2168843" cy="6586750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91515" y="413808"/>
            <a:ext cx="6380798" cy="658675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89DA4B-C88D-435A-AC41-E2817256C0B8}" type="datetimeFigureOut">
              <a:rPr lang="en-US" smtClean="0"/>
              <a:t>7/20/2023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085F98-BBAD-4A13-B432-A607D16310C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0109554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91515" y="413810"/>
            <a:ext cx="8675370" cy="150230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91515" y="2069042"/>
            <a:ext cx="8675370" cy="493151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91515" y="7203865"/>
            <a:ext cx="2263140" cy="41380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32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689DA4B-C88D-435A-AC41-E2817256C0B8}" type="datetimeFigureOut">
              <a:rPr lang="en-US" smtClean="0"/>
              <a:t>7/20/2023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331845" y="7203865"/>
            <a:ext cx="3394710" cy="41380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32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103745" y="7203865"/>
            <a:ext cx="2263140" cy="41380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32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2085F98-BBAD-4A13-B432-A607D16310C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1847183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1005840" rtl="0" eaLnBrk="1" latinLnBrk="0" hangingPunct="1">
        <a:lnSpc>
          <a:spcPct val="90000"/>
        </a:lnSpc>
        <a:spcBef>
          <a:spcPct val="0"/>
        </a:spcBef>
        <a:buNone/>
        <a:defRPr sz="484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1460" indent="-251460" algn="l" defTabSz="1005840" rtl="0" eaLnBrk="1" latinLnBrk="0" hangingPunct="1">
        <a:lnSpc>
          <a:spcPct val="90000"/>
        </a:lnSpc>
        <a:spcBef>
          <a:spcPts val="1100"/>
        </a:spcBef>
        <a:buFont typeface="Arial" panose="020B0604020202020204" pitchFamily="34" charset="0"/>
        <a:buChar char="•"/>
        <a:defRPr sz="3080" kern="1200">
          <a:solidFill>
            <a:schemeClr val="tx1"/>
          </a:solidFill>
          <a:latin typeface="+mn-lt"/>
          <a:ea typeface="+mn-ea"/>
          <a:cs typeface="+mn-cs"/>
        </a:defRPr>
      </a:lvl1pPr>
      <a:lvl2pPr marL="754380" indent="-251460" algn="l" defTabSz="1005840" rtl="0" eaLnBrk="1" latinLnBrk="0" hangingPunct="1">
        <a:lnSpc>
          <a:spcPct val="90000"/>
        </a:lnSpc>
        <a:spcBef>
          <a:spcPts val="550"/>
        </a:spcBef>
        <a:buFont typeface="Arial" panose="020B0604020202020204" pitchFamily="34" charset="0"/>
        <a:buChar char="•"/>
        <a:defRPr sz="2640" kern="1200">
          <a:solidFill>
            <a:schemeClr val="tx1"/>
          </a:solidFill>
          <a:latin typeface="+mn-lt"/>
          <a:ea typeface="+mn-ea"/>
          <a:cs typeface="+mn-cs"/>
        </a:defRPr>
      </a:lvl2pPr>
      <a:lvl3pPr marL="1257300" indent="-251460" algn="l" defTabSz="1005840" rtl="0" eaLnBrk="1" latinLnBrk="0" hangingPunct="1">
        <a:lnSpc>
          <a:spcPct val="90000"/>
        </a:lnSpc>
        <a:spcBef>
          <a:spcPts val="550"/>
        </a:spcBef>
        <a:buFont typeface="Arial" panose="020B0604020202020204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760220" indent="-251460" algn="l" defTabSz="1005840" rtl="0" eaLnBrk="1" latinLnBrk="0" hangingPunct="1">
        <a:lnSpc>
          <a:spcPct val="90000"/>
        </a:lnSpc>
        <a:spcBef>
          <a:spcPts val="550"/>
        </a:spcBef>
        <a:buFont typeface="Arial" panose="020B0604020202020204" pitchFamily="34" charset="0"/>
        <a:buChar char="•"/>
        <a:defRPr sz="1980" kern="1200">
          <a:solidFill>
            <a:schemeClr val="tx1"/>
          </a:solidFill>
          <a:latin typeface="+mn-lt"/>
          <a:ea typeface="+mn-ea"/>
          <a:cs typeface="+mn-cs"/>
        </a:defRPr>
      </a:lvl4pPr>
      <a:lvl5pPr marL="2263140" indent="-251460" algn="l" defTabSz="1005840" rtl="0" eaLnBrk="1" latinLnBrk="0" hangingPunct="1">
        <a:lnSpc>
          <a:spcPct val="90000"/>
        </a:lnSpc>
        <a:spcBef>
          <a:spcPts val="550"/>
        </a:spcBef>
        <a:buFont typeface="Arial" panose="020B0604020202020204" pitchFamily="34" charset="0"/>
        <a:buChar char="•"/>
        <a:defRPr sz="1980" kern="1200">
          <a:solidFill>
            <a:schemeClr val="tx1"/>
          </a:solidFill>
          <a:latin typeface="+mn-lt"/>
          <a:ea typeface="+mn-ea"/>
          <a:cs typeface="+mn-cs"/>
        </a:defRPr>
      </a:lvl5pPr>
      <a:lvl6pPr marL="2766060" indent="-251460" algn="l" defTabSz="1005840" rtl="0" eaLnBrk="1" latinLnBrk="0" hangingPunct="1">
        <a:lnSpc>
          <a:spcPct val="90000"/>
        </a:lnSpc>
        <a:spcBef>
          <a:spcPts val="550"/>
        </a:spcBef>
        <a:buFont typeface="Arial" panose="020B0604020202020204" pitchFamily="34" charset="0"/>
        <a:buChar char="•"/>
        <a:defRPr sz="1980" kern="1200">
          <a:solidFill>
            <a:schemeClr val="tx1"/>
          </a:solidFill>
          <a:latin typeface="+mn-lt"/>
          <a:ea typeface="+mn-ea"/>
          <a:cs typeface="+mn-cs"/>
        </a:defRPr>
      </a:lvl6pPr>
      <a:lvl7pPr marL="3268980" indent="-251460" algn="l" defTabSz="1005840" rtl="0" eaLnBrk="1" latinLnBrk="0" hangingPunct="1">
        <a:lnSpc>
          <a:spcPct val="90000"/>
        </a:lnSpc>
        <a:spcBef>
          <a:spcPts val="550"/>
        </a:spcBef>
        <a:buFont typeface="Arial" panose="020B0604020202020204" pitchFamily="34" charset="0"/>
        <a:buChar char="•"/>
        <a:defRPr sz="1980" kern="1200">
          <a:solidFill>
            <a:schemeClr val="tx1"/>
          </a:solidFill>
          <a:latin typeface="+mn-lt"/>
          <a:ea typeface="+mn-ea"/>
          <a:cs typeface="+mn-cs"/>
        </a:defRPr>
      </a:lvl7pPr>
      <a:lvl8pPr marL="3771900" indent="-251460" algn="l" defTabSz="1005840" rtl="0" eaLnBrk="1" latinLnBrk="0" hangingPunct="1">
        <a:lnSpc>
          <a:spcPct val="90000"/>
        </a:lnSpc>
        <a:spcBef>
          <a:spcPts val="550"/>
        </a:spcBef>
        <a:buFont typeface="Arial" panose="020B0604020202020204" pitchFamily="34" charset="0"/>
        <a:buChar char="•"/>
        <a:defRPr sz="1980" kern="1200">
          <a:solidFill>
            <a:schemeClr val="tx1"/>
          </a:solidFill>
          <a:latin typeface="+mn-lt"/>
          <a:ea typeface="+mn-ea"/>
          <a:cs typeface="+mn-cs"/>
        </a:defRPr>
      </a:lvl8pPr>
      <a:lvl9pPr marL="4274820" indent="-251460" algn="l" defTabSz="1005840" rtl="0" eaLnBrk="1" latinLnBrk="0" hangingPunct="1">
        <a:lnSpc>
          <a:spcPct val="90000"/>
        </a:lnSpc>
        <a:spcBef>
          <a:spcPts val="550"/>
        </a:spcBef>
        <a:buFont typeface="Arial" panose="020B0604020202020204" pitchFamily="34" charset="0"/>
        <a:buChar char="•"/>
        <a:defRPr sz="198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005840" rtl="0" eaLnBrk="1" latinLnBrk="0" hangingPunct="1">
        <a:defRPr sz="1980" kern="1200">
          <a:solidFill>
            <a:schemeClr val="tx1"/>
          </a:solidFill>
          <a:latin typeface="+mn-lt"/>
          <a:ea typeface="+mn-ea"/>
          <a:cs typeface="+mn-cs"/>
        </a:defRPr>
      </a:lvl1pPr>
      <a:lvl2pPr marL="502920" algn="l" defTabSz="1005840" rtl="0" eaLnBrk="1" latinLnBrk="0" hangingPunct="1">
        <a:defRPr sz="1980" kern="1200">
          <a:solidFill>
            <a:schemeClr val="tx1"/>
          </a:solidFill>
          <a:latin typeface="+mn-lt"/>
          <a:ea typeface="+mn-ea"/>
          <a:cs typeface="+mn-cs"/>
        </a:defRPr>
      </a:lvl2pPr>
      <a:lvl3pPr marL="1005840" algn="l" defTabSz="1005840" rtl="0" eaLnBrk="1" latinLnBrk="0" hangingPunct="1">
        <a:defRPr sz="1980" kern="1200">
          <a:solidFill>
            <a:schemeClr val="tx1"/>
          </a:solidFill>
          <a:latin typeface="+mn-lt"/>
          <a:ea typeface="+mn-ea"/>
          <a:cs typeface="+mn-cs"/>
        </a:defRPr>
      </a:lvl3pPr>
      <a:lvl4pPr marL="1508760" algn="l" defTabSz="1005840" rtl="0" eaLnBrk="1" latinLnBrk="0" hangingPunct="1">
        <a:defRPr sz="1980" kern="1200">
          <a:solidFill>
            <a:schemeClr val="tx1"/>
          </a:solidFill>
          <a:latin typeface="+mn-lt"/>
          <a:ea typeface="+mn-ea"/>
          <a:cs typeface="+mn-cs"/>
        </a:defRPr>
      </a:lvl4pPr>
      <a:lvl5pPr marL="2011680" algn="l" defTabSz="1005840" rtl="0" eaLnBrk="1" latinLnBrk="0" hangingPunct="1">
        <a:defRPr sz="198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algn="l" defTabSz="1005840" rtl="0" eaLnBrk="1" latinLnBrk="0" hangingPunct="1">
        <a:defRPr sz="1980" kern="1200">
          <a:solidFill>
            <a:schemeClr val="tx1"/>
          </a:solidFill>
          <a:latin typeface="+mn-lt"/>
          <a:ea typeface="+mn-ea"/>
          <a:cs typeface="+mn-cs"/>
        </a:defRPr>
      </a:lvl6pPr>
      <a:lvl7pPr marL="3017520" algn="l" defTabSz="1005840" rtl="0" eaLnBrk="1" latinLnBrk="0" hangingPunct="1">
        <a:defRPr sz="1980" kern="1200">
          <a:solidFill>
            <a:schemeClr val="tx1"/>
          </a:solidFill>
          <a:latin typeface="+mn-lt"/>
          <a:ea typeface="+mn-ea"/>
          <a:cs typeface="+mn-cs"/>
        </a:defRPr>
      </a:lvl7pPr>
      <a:lvl8pPr marL="3520440" algn="l" defTabSz="1005840" rtl="0" eaLnBrk="1" latinLnBrk="0" hangingPunct="1">
        <a:defRPr sz="1980" kern="1200">
          <a:solidFill>
            <a:schemeClr val="tx1"/>
          </a:solidFill>
          <a:latin typeface="+mn-lt"/>
          <a:ea typeface="+mn-ea"/>
          <a:cs typeface="+mn-cs"/>
        </a:defRPr>
      </a:lvl8pPr>
      <a:lvl9pPr marL="4023360" algn="l" defTabSz="1005840" rtl="0" eaLnBrk="1" latinLnBrk="0" hangingPunct="1">
        <a:defRPr sz="198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png"/><Relationship Id="rId4" Type="http://schemas.openxmlformats.org/officeDocument/2006/relationships/image" Target="../media/image2.jpe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jp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jp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jp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jp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jp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jp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green background with a rough surface&#10;&#10;Description automatically generated">
            <a:extLst>
              <a:ext uri="{FF2B5EF4-FFF2-40B4-BE49-F238E27FC236}">
                <a16:creationId xmlns:a16="http://schemas.microsoft.com/office/drawing/2014/main" id="{08C5E7A7-F219-3E0D-CAFC-1B16456477EE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88000"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-5000"/>
                    </a14:imgEffect>
                    <a14:imgEffect>
                      <a14:saturation sat="300000"/>
                    </a14:imgEffect>
                    <a14:imgEffect>
                      <a14:brightnessContrast contrast="-54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3549044" y="-2920200"/>
            <a:ext cx="2960317" cy="10058403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EAEF7997-B19E-37EE-B41A-66D85D5D49C1}"/>
              </a:ext>
            </a:extLst>
          </p:cNvPr>
          <p:cNvSpPr txBox="1"/>
          <p:nvPr/>
        </p:nvSpPr>
        <p:spPr>
          <a:xfrm>
            <a:off x="3283927" y="292616"/>
            <a:ext cx="6573603" cy="3631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2640" spc="330" baseline="30000" dirty="0">
                <a:latin typeface="Gotham Book" panose="02000604040000020004" pitchFamily="50" charset="0"/>
              </a:rPr>
              <a:t>METROPOLITAN PARK DISTRICT OF TACOMA </a:t>
            </a:r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D2F592B7-7BC0-5268-3977-AF74CECAF8C1}"/>
              </a:ext>
            </a:extLst>
          </p:cNvPr>
          <p:cNvSpPr txBox="1">
            <a:spLocks/>
          </p:cNvSpPr>
          <p:nvPr/>
        </p:nvSpPr>
        <p:spPr>
          <a:xfrm>
            <a:off x="-227695" y="628847"/>
            <a:ext cx="10058400" cy="1943087"/>
          </a:xfrm>
          <a:prstGeom prst="rect">
            <a:avLst/>
          </a:prstGeom>
        </p:spPr>
        <p:txBody>
          <a:bodyPr vert="horz" lIns="100584" tIns="50292" rIns="100584" bIns="50292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r>
              <a:rPr lang="en-US" sz="6600" dirty="0">
                <a:solidFill>
                  <a:schemeClr val="bg1"/>
                </a:solidFill>
                <a:latin typeface="Gotham" panose="02000604030000020004" pitchFamily="50" charset="0"/>
              </a:rPr>
              <a:t>Peck Fields and Park</a:t>
            </a:r>
          </a:p>
        </p:txBody>
      </p:sp>
      <p:sp>
        <p:nvSpPr>
          <p:cNvPr id="8" name="Subtitle 2">
            <a:extLst>
              <a:ext uri="{FF2B5EF4-FFF2-40B4-BE49-F238E27FC236}">
                <a16:creationId xmlns:a16="http://schemas.microsoft.com/office/drawing/2014/main" id="{0AB473BF-C8D8-57AE-2EBC-9E48F296A2AC}"/>
              </a:ext>
            </a:extLst>
          </p:cNvPr>
          <p:cNvSpPr txBox="1">
            <a:spLocks/>
          </p:cNvSpPr>
          <p:nvPr/>
        </p:nvSpPr>
        <p:spPr>
          <a:xfrm>
            <a:off x="-200872" y="2673216"/>
            <a:ext cx="10058400" cy="769897"/>
          </a:xfrm>
          <a:prstGeom prst="rect">
            <a:avLst/>
          </a:prstGeom>
        </p:spPr>
        <p:txBody>
          <a:bodyPr vert="horz" lIns="100584" tIns="50292" rIns="100584" bIns="50292" rtlCol="0">
            <a:normAutofit fontScale="85000" lnSpcReduction="20000"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en-US" sz="2640" dirty="0">
                <a:solidFill>
                  <a:schemeClr val="bg1"/>
                </a:solidFill>
                <a:latin typeface="Gotham Book" panose="02000604040000020004" pitchFamily="50" charset="0"/>
              </a:rPr>
              <a:t>Community Meeting 2</a:t>
            </a:r>
          </a:p>
          <a:p>
            <a:pPr algn="r"/>
            <a:r>
              <a:rPr lang="en-US" sz="2640" dirty="0">
                <a:solidFill>
                  <a:schemeClr val="bg1"/>
                </a:solidFill>
                <a:latin typeface="Gotham Book" panose="02000604040000020004" pitchFamily="50" charset="0"/>
              </a:rPr>
              <a:t>July 18, 2023</a:t>
            </a:r>
          </a:p>
        </p:txBody>
      </p:sp>
      <p:pic>
        <p:nvPicPr>
          <p:cNvPr id="10" name="Picture 9" descr="An aerial view of a city&#10;&#10;Description automatically generated">
            <a:extLst>
              <a:ext uri="{FF2B5EF4-FFF2-40B4-BE49-F238E27FC236}">
                <a16:creationId xmlns:a16="http://schemas.microsoft.com/office/drawing/2014/main" id="{F62A09CF-DED7-BA1D-6872-B82676A60337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544" t="47477" r="12456" b="15023"/>
          <a:stretch/>
        </p:blipFill>
        <p:spPr>
          <a:xfrm>
            <a:off x="-3" y="3589163"/>
            <a:ext cx="10058403" cy="3055460"/>
          </a:xfrm>
          <a:prstGeom prst="rect">
            <a:avLst/>
          </a:prstGeom>
        </p:spPr>
      </p:pic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FEF3BDF1-E338-B67D-E9C6-0BBE50BF70BE}"/>
              </a:ext>
            </a:extLst>
          </p:cNvPr>
          <p:cNvCxnSpPr>
            <a:cxnSpLocks/>
          </p:cNvCxnSpPr>
          <p:nvPr/>
        </p:nvCxnSpPr>
        <p:spPr>
          <a:xfrm>
            <a:off x="-3" y="3589160"/>
            <a:ext cx="10058403" cy="0"/>
          </a:xfrm>
          <a:prstGeom prst="line">
            <a:avLst/>
          </a:prstGeom>
          <a:ln w="101600">
            <a:solidFill>
              <a:srgbClr val="5DA49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Rectangle 13">
            <a:extLst>
              <a:ext uri="{FF2B5EF4-FFF2-40B4-BE49-F238E27FC236}">
                <a16:creationId xmlns:a16="http://schemas.microsoft.com/office/drawing/2014/main" id="{54781747-3A01-53E4-BCDD-4E207F181C93}"/>
              </a:ext>
            </a:extLst>
          </p:cNvPr>
          <p:cNvSpPr/>
          <p:nvPr/>
        </p:nvSpPr>
        <p:spPr>
          <a:xfrm>
            <a:off x="0" y="6405264"/>
            <a:ext cx="10058400" cy="125283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207" dirty="0"/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F9A333CC-9657-A6C4-1E73-1D9545DD1809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575284" y="6530250"/>
            <a:ext cx="2282246" cy="9495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0919742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 descr="A close-up of a brochure&#10;&#10;Description automatically generated">
            <a:extLst>
              <a:ext uri="{FF2B5EF4-FFF2-40B4-BE49-F238E27FC236}">
                <a16:creationId xmlns:a16="http://schemas.microsoft.com/office/drawing/2014/main" id="{26C4F833-E5C3-E69A-9AFC-59F84FB85B4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0058400" cy="7772400"/>
          </a:xfrm>
        </p:spPr>
      </p:pic>
    </p:spTree>
    <p:extLst>
      <p:ext uri="{BB962C8B-B14F-4D97-AF65-F5344CB8AC3E}">
        <p14:creationId xmlns:p14="http://schemas.microsoft.com/office/powerpoint/2010/main" val="294723656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A white and blue text on a white background&#10;&#10;Description automatically generated">
            <a:extLst>
              <a:ext uri="{FF2B5EF4-FFF2-40B4-BE49-F238E27FC236}">
                <a16:creationId xmlns:a16="http://schemas.microsoft.com/office/drawing/2014/main" id="{7D4D4327-2337-9CEC-DA97-C6977DFF591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0058400" cy="7772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748053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 descr="A diagram of a project schedule&#10;&#10;Description automatically generated">
            <a:extLst>
              <a:ext uri="{FF2B5EF4-FFF2-40B4-BE49-F238E27FC236}">
                <a16:creationId xmlns:a16="http://schemas.microsoft.com/office/drawing/2014/main" id="{25FE7C7E-BBE9-448A-5135-F3EB7CA2F6D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0058400" cy="7772400"/>
          </a:xfrm>
        </p:spPr>
      </p:pic>
    </p:spTree>
    <p:extLst>
      <p:ext uri="{BB962C8B-B14F-4D97-AF65-F5344CB8AC3E}">
        <p14:creationId xmlns:p14="http://schemas.microsoft.com/office/powerpoint/2010/main" val="84442157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map of a city&#10;&#10;Description automatically generated">
            <a:extLst>
              <a:ext uri="{FF2B5EF4-FFF2-40B4-BE49-F238E27FC236}">
                <a16:creationId xmlns:a16="http://schemas.microsoft.com/office/drawing/2014/main" id="{1F86C122-297C-6298-4A44-D0E87738B6E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10058401" cy="7772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688898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n aerial view of a neighborhood&#10;&#10;Description automatically generated">
            <a:extLst>
              <a:ext uri="{FF2B5EF4-FFF2-40B4-BE49-F238E27FC236}">
                <a16:creationId xmlns:a16="http://schemas.microsoft.com/office/drawing/2014/main" id="{384C90EF-70C8-28F5-CDF6-BE456A4AEA7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-1"/>
            <a:ext cx="10058402" cy="77724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5611397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n aerial view of a city&#10;&#10;Description automatically generated">
            <a:extLst>
              <a:ext uri="{FF2B5EF4-FFF2-40B4-BE49-F238E27FC236}">
                <a16:creationId xmlns:a16="http://schemas.microsoft.com/office/drawing/2014/main" id="{8EE6B26B-589A-F4AC-4BC6-711FC8942B9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10058401" cy="7772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605269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baseball game in the night&#10;&#10;Description automatically generated">
            <a:extLst>
              <a:ext uri="{FF2B5EF4-FFF2-40B4-BE49-F238E27FC236}">
                <a16:creationId xmlns:a16="http://schemas.microsoft.com/office/drawing/2014/main" id="{04ABF158-2312-406A-FEAA-A5975422B3C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-1"/>
            <a:ext cx="10058402" cy="77724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2394824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n aerial view of a city&#10;&#10;Description automatically generated">
            <a:extLst>
              <a:ext uri="{FF2B5EF4-FFF2-40B4-BE49-F238E27FC236}">
                <a16:creationId xmlns:a16="http://schemas.microsoft.com/office/drawing/2014/main" id="{99938189-0DF0-4A71-27C2-88996C2E8C5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-1"/>
            <a:ext cx="10058402" cy="77724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4603708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group of people driving go karts&#10;&#10;Description automatically generated">
            <a:extLst>
              <a:ext uri="{FF2B5EF4-FFF2-40B4-BE49-F238E27FC236}">
                <a16:creationId xmlns:a16="http://schemas.microsoft.com/office/drawing/2014/main" id="{41F6CE45-25DD-2D05-E0CD-42E2CB58993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-1"/>
            <a:ext cx="10058402" cy="77724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2918646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collage of several photos of a park&#10;&#10;Description automatically generated">
            <a:extLst>
              <a:ext uri="{FF2B5EF4-FFF2-40B4-BE49-F238E27FC236}">
                <a16:creationId xmlns:a16="http://schemas.microsoft.com/office/drawing/2014/main" id="{808B0009-F082-7C65-BD73-2791D0CE3EF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-1"/>
            <a:ext cx="10058402" cy="77724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0030735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collage of cars parked on a street&#10;&#10;Description automatically generated">
            <a:extLst>
              <a:ext uri="{FF2B5EF4-FFF2-40B4-BE49-F238E27FC236}">
                <a16:creationId xmlns:a16="http://schemas.microsoft.com/office/drawing/2014/main" id="{AD474E39-A659-B6D7-32B0-F87934EE772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-1"/>
            <a:ext cx="10058402" cy="77724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3490754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collage of a street and a tree&#10;&#10;Description automatically generated">
            <a:extLst>
              <a:ext uri="{FF2B5EF4-FFF2-40B4-BE49-F238E27FC236}">
                <a16:creationId xmlns:a16="http://schemas.microsoft.com/office/drawing/2014/main" id="{AFC25C62-6D38-4EF2-5674-E53E33DF869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-1"/>
            <a:ext cx="10058402" cy="77724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872315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collage of different photos of a park&#10;&#10;Description automatically generated">
            <a:extLst>
              <a:ext uri="{FF2B5EF4-FFF2-40B4-BE49-F238E27FC236}">
                <a16:creationId xmlns:a16="http://schemas.microsoft.com/office/drawing/2014/main" id="{6DEBD1AE-AA15-3D98-47FA-294CDF0B004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-1"/>
            <a:ext cx="10058402" cy="77724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0791370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map of a city&#10;&#10;Description automatically generated">
            <a:extLst>
              <a:ext uri="{FF2B5EF4-FFF2-40B4-BE49-F238E27FC236}">
                <a16:creationId xmlns:a16="http://schemas.microsoft.com/office/drawing/2014/main" id="{FEC864BB-C05D-F54E-B6DD-3D748EA3E90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-2"/>
            <a:ext cx="10058403" cy="77724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1878811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map of a city&#10;&#10;Description automatically generated">
            <a:extLst>
              <a:ext uri="{FF2B5EF4-FFF2-40B4-BE49-F238E27FC236}">
                <a16:creationId xmlns:a16="http://schemas.microsoft.com/office/drawing/2014/main" id="{3001D654-D068-2BE7-F4C5-698F886A146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10058401" cy="7772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8080651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map of a neighborhood&#10;&#10;Description automatically generated">
            <a:extLst>
              <a:ext uri="{FF2B5EF4-FFF2-40B4-BE49-F238E27FC236}">
                <a16:creationId xmlns:a16="http://schemas.microsoft.com/office/drawing/2014/main" id="{FFFF563A-5F0C-6888-5334-E0543D6AC28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10058401" cy="7772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7066885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group of people sitting at tables in a room&#10;&#10;Description automatically generated">
            <a:extLst>
              <a:ext uri="{FF2B5EF4-FFF2-40B4-BE49-F238E27FC236}">
                <a16:creationId xmlns:a16="http://schemas.microsoft.com/office/drawing/2014/main" id="{2F3417ED-F0BF-6C4F-61B4-33B1E6676B0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-1"/>
            <a:ext cx="10058402" cy="77724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4975474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close-up of a parking lot&#10;&#10;Description automatically generated">
            <a:extLst>
              <a:ext uri="{FF2B5EF4-FFF2-40B4-BE49-F238E27FC236}">
                <a16:creationId xmlns:a16="http://schemas.microsoft.com/office/drawing/2014/main" id="{AD2B5569-6EA2-B07A-503D-DD57088D26D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-1"/>
            <a:ext cx="10058402" cy="77724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0336257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diagram of a community feedback analysis&#10;&#10;Description automatically generated">
            <a:extLst>
              <a:ext uri="{FF2B5EF4-FFF2-40B4-BE49-F238E27FC236}">
                <a16:creationId xmlns:a16="http://schemas.microsoft.com/office/drawing/2014/main" id="{487E2A1D-ED6A-312E-9E87-BEBF7966EDF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-1"/>
            <a:ext cx="10058402" cy="77724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18187618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close-up of a brochure&#10;&#10;Description automatically generated">
            <a:extLst>
              <a:ext uri="{FF2B5EF4-FFF2-40B4-BE49-F238E27FC236}">
                <a16:creationId xmlns:a16="http://schemas.microsoft.com/office/drawing/2014/main" id="{BE1A472B-A4D6-F767-629A-9DFF8A27AD6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-1"/>
            <a:ext cx="10058402" cy="77724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78355372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white background with blue text&#10;&#10;Description automatically generated">
            <a:extLst>
              <a:ext uri="{FF2B5EF4-FFF2-40B4-BE49-F238E27FC236}">
                <a16:creationId xmlns:a16="http://schemas.microsoft.com/office/drawing/2014/main" id="{74D00F14-588D-7E7B-1C4F-1063D44B64E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-1"/>
            <a:ext cx="10058402" cy="77724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16808056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 white background with blue text&#10;&#10;Description automatically generated">
            <a:extLst>
              <a:ext uri="{FF2B5EF4-FFF2-40B4-BE49-F238E27FC236}">
                <a16:creationId xmlns:a16="http://schemas.microsoft.com/office/drawing/2014/main" id="{D875A700-A9F8-47C7-56D2-ADA33B238BE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0058400" cy="7772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72164100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white background with blue text&#10;&#10;Description automatically generated">
            <a:extLst>
              <a:ext uri="{FF2B5EF4-FFF2-40B4-BE49-F238E27FC236}">
                <a16:creationId xmlns:a16="http://schemas.microsoft.com/office/drawing/2014/main" id="{B6789539-D50E-0320-7A87-4CFA3C943E1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"/>
            <a:ext cx="10058399" cy="77723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88757354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 white background with blue text&#10;&#10;Description automatically generated">
            <a:extLst>
              <a:ext uri="{FF2B5EF4-FFF2-40B4-BE49-F238E27FC236}">
                <a16:creationId xmlns:a16="http://schemas.microsoft.com/office/drawing/2014/main" id="{DAFACA2C-4AD2-0272-261C-23A0351089E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0058400" cy="7772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07619924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white and blue text on a white background&#10;&#10;Description automatically generated">
            <a:extLst>
              <a:ext uri="{FF2B5EF4-FFF2-40B4-BE49-F238E27FC236}">
                <a16:creationId xmlns:a16="http://schemas.microsoft.com/office/drawing/2014/main" id="{A80800A1-1428-5CF3-5E50-7FB938654F9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10058401" cy="7772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76656219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close-up of a parking sign&#10;&#10;Description automatically generated">
            <a:extLst>
              <a:ext uri="{FF2B5EF4-FFF2-40B4-BE49-F238E27FC236}">
                <a16:creationId xmlns:a16="http://schemas.microsoft.com/office/drawing/2014/main" id="{892E7AB5-413D-5187-4CA2-165D2505846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10058401" cy="7772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78993693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collage of people playing in a playground&#10;&#10;Description automatically generated">
            <a:extLst>
              <a:ext uri="{FF2B5EF4-FFF2-40B4-BE49-F238E27FC236}">
                <a16:creationId xmlns:a16="http://schemas.microsoft.com/office/drawing/2014/main" id="{F52DA450-CB8A-38EE-1C0C-ECB8E9339FA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10058401" cy="7772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45345482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collage of a park&#10;&#10;Description automatically generated">
            <a:extLst>
              <a:ext uri="{FF2B5EF4-FFF2-40B4-BE49-F238E27FC236}">
                <a16:creationId xmlns:a16="http://schemas.microsoft.com/office/drawing/2014/main" id="{8C5BB532-2CF2-1F5A-5E53-58D1ECC8300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-1"/>
            <a:ext cx="10058402" cy="77724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04856593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field plan with red lines&#10;&#10;Description automatically generated">
            <a:extLst>
              <a:ext uri="{FF2B5EF4-FFF2-40B4-BE49-F238E27FC236}">
                <a16:creationId xmlns:a16="http://schemas.microsoft.com/office/drawing/2014/main" id="{340E765D-7A37-F4A3-9CA0-DBC932A102A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10058401" cy="7772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09704849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diagram of a diagram of a group of people&#10;&#10;Description automatically generated">
            <a:extLst>
              <a:ext uri="{FF2B5EF4-FFF2-40B4-BE49-F238E27FC236}">
                <a16:creationId xmlns:a16="http://schemas.microsoft.com/office/drawing/2014/main" id="{32940EA2-138D-3BAF-05F0-4FD154879E3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"/>
            <a:ext cx="10058399" cy="77723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97847940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map of a neighborhood&#10;&#10;Description automatically generated">
            <a:extLst>
              <a:ext uri="{FF2B5EF4-FFF2-40B4-BE49-F238E27FC236}">
                <a16:creationId xmlns:a16="http://schemas.microsoft.com/office/drawing/2014/main" id="{1384B507-4AEA-C4AF-5E2D-119A2EB0410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-1"/>
            <a:ext cx="10058402" cy="77724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59014189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 map of a community&#10;&#10;Description automatically generated">
            <a:extLst>
              <a:ext uri="{FF2B5EF4-FFF2-40B4-BE49-F238E27FC236}">
                <a16:creationId xmlns:a16="http://schemas.microsoft.com/office/drawing/2014/main" id="{CD6C6833-35E6-43C8-60E2-8F128CD27CD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0058400" cy="7772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05387467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map of a neighborhood&#10;&#10;Description automatically generated">
            <a:extLst>
              <a:ext uri="{FF2B5EF4-FFF2-40B4-BE49-F238E27FC236}">
                <a16:creationId xmlns:a16="http://schemas.microsoft.com/office/drawing/2014/main" id="{2B7A1B61-6DB6-B836-116B-252D48CCFF6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-1"/>
            <a:ext cx="10058402" cy="77724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15646581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 map of a city&#10;&#10;Description automatically generated">
            <a:extLst>
              <a:ext uri="{FF2B5EF4-FFF2-40B4-BE49-F238E27FC236}">
                <a16:creationId xmlns:a16="http://schemas.microsoft.com/office/drawing/2014/main" id="{86F6D713-0079-4CB6-4D63-BB3D636E021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0058400" cy="7772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8926306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 map of a city&#10;&#10;Description automatically generated">
            <a:extLst>
              <a:ext uri="{FF2B5EF4-FFF2-40B4-BE49-F238E27FC236}">
                <a16:creationId xmlns:a16="http://schemas.microsoft.com/office/drawing/2014/main" id="{D9AFB33B-C114-EF8A-D6D9-0C10157EF1D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0058400" cy="7772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88285802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 white and blue text on a white background&#10;&#10;Description automatically generated">
            <a:extLst>
              <a:ext uri="{FF2B5EF4-FFF2-40B4-BE49-F238E27FC236}">
                <a16:creationId xmlns:a16="http://schemas.microsoft.com/office/drawing/2014/main" id="{F9E3E4CB-81FE-A66C-337A-01F3E34D0BD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0058400" cy="7772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61268859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 diagram of a project&#10;&#10;Description automatically generated">
            <a:extLst>
              <a:ext uri="{FF2B5EF4-FFF2-40B4-BE49-F238E27FC236}">
                <a16:creationId xmlns:a16="http://schemas.microsoft.com/office/drawing/2014/main" id="{55667C81-E078-B092-E9D5-7833A7AD525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0058400" cy="7772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69123728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B4C34E80-75F8-C747-1B44-4E84E61E4D4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0058400" cy="7772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81550731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 thank you card with blue text&#10;&#10;Description automatically generated">
            <a:extLst>
              <a:ext uri="{FF2B5EF4-FFF2-40B4-BE49-F238E27FC236}">
                <a16:creationId xmlns:a16="http://schemas.microsoft.com/office/drawing/2014/main" id="{80158452-5FD9-6E8D-2330-23BF0ECD9F3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0058400" cy="7772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4698559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6df03048-b7f5-4d75-8d25-95f2f66f71f0">
      <Terms xmlns="http://schemas.microsoft.com/office/infopath/2007/PartnerControls"/>
    </lcf76f155ced4ddcb4097134ff3c332f>
    <TaxCatchAll xmlns="77ba90ee-66c8-41a3-81fb-dd44e59db065" xsi:nil="true"/>
  </documentManagement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171494EC05766249AD59958BCA644A8B" ma:contentTypeVersion="10" ma:contentTypeDescription="Create a new document." ma:contentTypeScope="" ma:versionID="3a8e9b534685c70f1d2794ef4f40f33b">
  <xsd:schema xmlns:xsd="http://www.w3.org/2001/XMLSchema" xmlns:xs="http://www.w3.org/2001/XMLSchema" xmlns:p="http://schemas.microsoft.com/office/2006/metadata/properties" xmlns:ns2="6df03048-b7f5-4d75-8d25-95f2f66f71f0" xmlns:ns3="77ba90ee-66c8-41a3-81fb-dd44e59db065" targetNamespace="http://schemas.microsoft.com/office/2006/metadata/properties" ma:root="true" ma:fieldsID="dc4bad7cd79ed8c87b53365ca241ecf6" ns2:_="" ns3:_="">
    <xsd:import namespace="6df03048-b7f5-4d75-8d25-95f2f66f71f0"/>
    <xsd:import namespace="77ba90ee-66c8-41a3-81fb-dd44e59db065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ObjectDetectorVersions" minOccurs="0"/>
                <xsd:element ref="ns2:lcf76f155ced4ddcb4097134ff3c332f" minOccurs="0"/>
                <xsd:element ref="ns3:TaxCatchAll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DateTake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df03048-b7f5-4d75-8d25-95f2f66f71f0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bjectDetectorVersions" ma:index="10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lcf76f155ced4ddcb4097134ff3c332f" ma:index="12" nillable="true" ma:taxonomy="true" ma:internalName="lcf76f155ced4ddcb4097134ff3c332f" ma:taxonomyFieldName="MediaServiceImageTags" ma:displayName="Image Tags" ma:readOnly="false" ma:fieldId="{5cf76f15-5ced-4ddc-b409-7134ff3c332f}" ma:taxonomyMulti="true" ma:sspId="4c00fd5e-9e50-4ddf-9bb7-7c3e63833d90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4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5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6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7" nillable="true" ma:displayName="MediaServiceDateTaken" ma:hidden="true" ma:indexed="true" ma:internalName="MediaServiceDateTaken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7ba90ee-66c8-41a3-81fb-dd44e59db065" elementFormDefault="qualified">
    <xsd:import namespace="http://schemas.microsoft.com/office/2006/documentManagement/types"/>
    <xsd:import namespace="http://schemas.microsoft.com/office/infopath/2007/PartnerControls"/>
    <xsd:element name="TaxCatchAll" ma:index="13" nillable="true" ma:displayName="Taxonomy Catch All Column" ma:hidden="true" ma:list="{dd97c5d6-579f-404f-a03a-a38fefedf57e}" ma:internalName="TaxCatchAll" ma:showField="CatchAllData" ma:web="77ba90ee-66c8-41a3-81fb-dd44e59db065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D0933E99-29C6-4CD1-8F24-1EFE4447E6E1}">
  <ds:schemaRefs>
    <ds:schemaRef ds:uri="http://schemas.microsoft.com/office/2006/metadata/properties"/>
    <ds:schemaRef ds:uri="http://schemas.microsoft.com/office/infopath/2007/PartnerControls"/>
    <ds:schemaRef ds:uri="6df03048-b7f5-4d75-8d25-95f2f66f71f0"/>
    <ds:schemaRef ds:uri="77ba90ee-66c8-41a3-81fb-dd44e59db065"/>
  </ds:schemaRefs>
</ds:datastoreItem>
</file>

<file path=customXml/itemProps2.xml><?xml version="1.0" encoding="utf-8"?>
<ds:datastoreItem xmlns:ds="http://schemas.openxmlformats.org/officeDocument/2006/customXml" ds:itemID="{195B1FD8-8E2E-49B7-8848-4E96135BA3F9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6df03048-b7f5-4d75-8d25-95f2f66f71f0"/>
    <ds:schemaRef ds:uri="77ba90ee-66c8-41a3-81fb-dd44e59db065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994CF736-CB19-41D5-B95F-AFF7992D4DC0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32</TotalTime>
  <Words>16</Words>
  <Application>Microsoft Office PowerPoint</Application>
  <PresentationFormat>Custom</PresentationFormat>
  <Paragraphs>4</Paragraphs>
  <Slides>40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40</vt:i4>
      </vt:variant>
    </vt:vector>
  </HeadingPairs>
  <TitlesOfParts>
    <vt:vector size="46" baseType="lpstr">
      <vt:lpstr>Arial</vt:lpstr>
      <vt:lpstr>Calibri</vt:lpstr>
      <vt:lpstr>Calibri Light</vt:lpstr>
      <vt:lpstr>Gotham</vt:lpstr>
      <vt:lpstr>Gotham Book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Walker Macy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Betty Lou Poston</dc:creator>
  <cp:lastModifiedBy>Emma Hamilton</cp:lastModifiedBy>
  <cp:revision>6</cp:revision>
  <dcterms:created xsi:type="dcterms:W3CDTF">2023-07-17T23:57:44Z</dcterms:created>
  <dcterms:modified xsi:type="dcterms:W3CDTF">2023-07-20T17:07:27Z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0x010100171494EC05766249AD59958BCA644A8B</vt:lpwstr>
  </property>
</Properties>
</file>